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0"/>
  </p:notesMasterIdLst>
  <p:sldIdLst>
    <p:sldId id="256" r:id="rId2"/>
    <p:sldId id="257" r:id="rId3"/>
    <p:sldId id="277" r:id="rId4"/>
    <p:sldId id="258" r:id="rId5"/>
    <p:sldId id="281" r:id="rId6"/>
    <p:sldId id="282" r:id="rId7"/>
    <p:sldId id="260" r:id="rId8"/>
    <p:sldId id="283" r:id="rId9"/>
  </p:sldIdLst>
  <p:sldSz cx="9144000" cy="5143500" type="screen16x9"/>
  <p:notesSz cx="6858000" cy="9144000"/>
  <p:embeddedFontLst>
    <p:embeddedFont>
      <p:font typeface="Montserrat" panose="020B0604020202020204" charset="0"/>
      <p:regular r:id="rId11"/>
      <p:bold r:id="rId12"/>
      <p:italic r:id="rId13"/>
      <p:boldItalic r:id="rId14"/>
    </p:embeddedFont>
    <p:embeddedFont>
      <p:font typeface="La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3207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3838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381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6812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7" r:id="rId5"/>
    <p:sldLayoutId id="2147483659" r:id="rId6"/>
    <p:sldLayoutId id="2147483660" r:id="rId7"/>
    <p:sldLayoutId id="2147483661" r:id="rId8"/>
    <p:sldLayoutId id="2147483662"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9" name="Google Shape;229;p17"/>
          <p:cNvSpPr txBox="1"/>
          <p:nvPr/>
        </p:nvSpPr>
        <p:spPr>
          <a:xfrm>
            <a:off x="6338681" y="3446282"/>
            <a:ext cx="3000000" cy="98793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dirty="0">
                <a:solidFill>
                  <a:schemeClr val="lt1"/>
                </a:solidFill>
              </a:rPr>
              <a:t>Name: </a:t>
            </a:r>
            <a:r>
              <a:rPr lang="en-GB" dirty="0" smtClean="0">
                <a:solidFill>
                  <a:schemeClr val="lt1"/>
                </a:solidFill>
              </a:rPr>
              <a:t> S MOHANA PRIYA</a:t>
            </a:r>
            <a:endParaRPr dirty="0">
              <a:solidFill>
                <a:schemeClr val="lt1"/>
              </a:solidFill>
            </a:endParaRPr>
          </a:p>
          <a:p>
            <a:pPr marL="0" lvl="0" indent="0" algn="l" rtl="0">
              <a:lnSpc>
                <a:spcPct val="115000"/>
              </a:lnSpc>
              <a:spcBef>
                <a:spcPts val="1200"/>
              </a:spcBef>
              <a:spcAft>
                <a:spcPts val="0"/>
              </a:spcAft>
              <a:buNone/>
            </a:pPr>
            <a:r>
              <a:rPr lang="en-GB" dirty="0" err="1">
                <a:solidFill>
                  <a:schemeClr val="lt1"/>
                </a:solidFill>
              </a:rPr>
              <a:t>Admn</a:t>
            </a:r>
            <a:r>
              <a:rPr lang="en-GB" dirty="0">
                <a:solidFill>
                  <a:schemeClr val="lt1"/>
                </a:solidFill>
              </a:rPr>
              <a:t> no</a:t>
            </a:r>
            <a:r>
              <a:rPr lang="en-GB" dirty="0" smtClean="0">
                <a:solidFill>
                  <a:schemeClr val="lt1"/>
                </a:solidFill>
              </a:rPr>
              <a:t>. 21JE0792</a:t>
            </a:r>
            <a:endParaRPr dirty="0">
              <a:solidFill>
                <a:schemeClr val="lt1"/>
              </a:solidFill>
            </a:endParaRPr>
          </a:p>
        </p:txBody>
      </p:sp>
      <p:sp>
        <p:nvSpPr>
          <p:cNvPr id="230" name="Google Shape;230;p17"/>
          <p:cNvSpPr txBox="1"/>
          <p:nvPr/>
        </p:nvSpPr>
        <p:spPr>
          <a:xfrm>
            <a:off x="3761509" y="1743875"/>
            <a:ext cx="4809691" cy="58474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dirty="0" smtClean="0">
                <a:solidFill>
                  <a:schemeClr val="lt1"/>
                </a:solidFill>
                <a:latin typeface="Times New Roman"/>
                <a:ea typeface="Times New Roman"/>
                <a:cs typeface="Times New Roman"/>
                <a:sym typeface="Times New Roman"/>
              </a:rPr>
              <a:t>PEST MONITORING SYSTEM</a:t>
            </a:r>
            <a:endParaRPr sz="2600" dirty="0">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smtClean="0"/>
              <a:t>INTRODUCTION</a:t>
            </a:r>
            <a:endParaRPr b="1" dirty="0"/>
          </a:p>
        </p:txBody>
      </p:sp>
      <p:sp>
        <p:nvSpPr>
          <p:cNvPr id="12" name="Google Shape;242;p18"/>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spcAft>
                <a:spcPts val="1600"/>
              </a:spcAft>
              <a:buNone/>
            </a:pPr>
            <a:r>
              <a:rPr lang="en-US" dirty="0">
                <a:latin typeface="Montserrat" panose="020B0604020202020204" charset="0"/>
              </a:rPr>
              <a:t>In India, the agricultural economic loss is mainly due to insects and pests. Therefore, pesticides are widely used by farmers to control weeds, insects and plant diseases. Excess usage of pesticides is not only an adverse for the environment but also for human and economy of the </a:t>
            </a:r>
            <a:r>
              <a:rPr lang="en-US" dirty="0" smtClean="0">
                <a:latin typeface="Montserrat" panose="020B0604020202020204" charset="0"/>
              </a:rPr>
              <a:t>nation. </a:t>
            </a:r>
          </a:p>
          <a:p>
            <a:pPr marL="0" lvl="0" indent="0">
              <a:spcAft>
                <a:spcPts val="1600"/>
              </a:spcAft>
              <a:buNone/>
            </a:pPr>
            <a:r>
              <a:rPr lang="en-US" dirty="0">
                <a:solidFill>
                  <a:srgbClr val="FFFFFF"/>
                </a:solidFill>
                <a:latin typeface="Montserrat" panose="020B0604020202020204" charset="0"/>
              </a:rPr>
              <a:t>	</a:t>
            </a:r>
            <a:r>
              <a:rPr lang="en-US" dirty="0" smtClean="0">
                <a:solidFill>
                  <a:srgbClr val="FFFFFF"/>
                </a:solidFill>
                <a:latin typeface="Montserrat" panose="020B0604020202020204" charset="0"/>
              </a:rPr>
              <a:t>	Every crop has its own type of pests and problems and different pest control management system.  Focusing on one of them i.e. plantation crops like cotton and saffron I have developed an IoT based solution to one of the problems faced by farmers involved in cotton plantation.</a:t>
            </a:r>
            <a:endParaRPr dirty="0">
              <a:solidFill>
                <a:srgbClr val="FFFFFF"/>
              </a:solidFill>
              <a:latin typeface="Montserrat"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393750"/>
            <a:ext cx="7038900" cy="5829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Understanding the </a:t>
            </a:r>
            <a:r>
              <a:rPr lang="en-GB" b="1" dirty="0" smtClean="0"/>
              <a:t>Problem</a:t>
            </a:r>
            <a:endParaRPr b="1" dirty="0"/>
          </a:p>
        </p:txBody>
      </p:sp>
      <p:sp>
        <p:nvSpPr>
          <p:cNvPr id="238" name="Google Shape;238;p18"/>
          <p:cNvSpPr txBox="1">
            <a:spLocks noGrp="1"/>
          </p:cNvSpPr>
          <p:nvPr>
            <p:ph type="body" idx="1"/>
          </p:nvPr>
        </p:nvSpPr>
        <p:spPr>
          <a:xfrm>
            <a:off x="1297500" y="1296062"/>
            <a:ext cx="5877300" cy="3462974"/>
          </a:xfrm>
          <a:prstGeom prst="rect">
            <a:avLst/>
          </a:prstGeom>
        </p:spPr>
        <p:txBody>
          <a:bodyPr spcFirstLastPara="1" wrap="square" lIns="91425" tIns="91425" rIns="91425" bIns="91425" anchor="t" anchorCtr="0">
            <a:noAutofit/>
          </a:bodyPr>
          <a:lstStyle/>
          <a:p>
            <a:pPr marL="0" lvl="0" indent="0" algn="just">
              <a:spcAft>
                <a:spcPts val="1600"/>
              </a:spcAft>
              <a:buNone/>
            </a:pPr>
            <a:r>
              <a:rPr lang="en-US" dirty="0" smtClean="0">
                <a:solidFill>
                  <a:srgbClr val="FFFFFF"/>
                </a:solidFill>
                <a:latin typeface="Montserrat" panose="020B0604020202020204" charset="0"/>
              </a:rPr>
              <a:t>The plantation of seeds takes place in a row column methodology with seeds placed in the ground at a specified distance. Some of the seeds do not germinate or are dug out and eaten by the pests like rats and rabbits or insects in the fields which leads to loss in case of heavier infestation at a particular place, specially for plantation crops. Traditionally the farmers walk around in their fields few days after germination and re seed the places where there is no germination or growth.	</a:t>
            </a:r>
          </a:p>
          <a:p>
            <a:pPr marL="0" lvl="0" indent="0" algn="just">
              <a:spcAft>
                <a:spcPts val="1600"/>
              </a:spcAft>
              <a:buNone/>
            </a:pPr>
            <a:endParaRPr lang="en-US" dirty="0" smtClean="0">
              <a:solidFill>
                <a:srgbClr val="FFFFFF"/>
              </a:solidFill>
              <a:latin typeface="Montserrat" panose="020B0604020202020204" charset="0"/>
            </a:endParaRPr>
          </a:p>
          <a:p>
            <a:pPr marL="0" lvl="0" indent="0" algn="just">
              <a:spcAft>
                <a:spcPts val="1600"/>
              </a:spcAft>
              <a:buNone/>
            </a:pPr>
            <a:endParaRPr lang="en-US" sz="1100" dirty="0" smtClean="0">
              <a:solidFill>
                <a:srgbClr val="FFFFFF"/>
              </a:solidFill>
            </a:endParaRPr>
          </a:p>
        </p:txBody>
      </p:sp>
    </p:spTree>
    <p:extLst>
      <p:ext uri="{BB962C8B-B14F-4D97-AF65-F5344CB8AC3E}">
        <p14:creationId xmlns:p14="http://schemas.microsoft.com/office/powerpoint/2010/main" val="374842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781677"/>
            <a:ext cx="7038900" cy="61763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t>Idea and Approach</a:t>
            </a:r>
            <a:endParaRPr b="1" dirty="0"/>
          </a:p>
        </p:txBody>
      </p:sp>
      <p:sp>
        <p:nvSpPr>
          <p:cNvPr id="248" name="Google Shape;248;p19"/>
          <p:cNvSpPr txBox="1">
            <a:spLocks noGrp="1"/>
          </p:cNvSpPr>
          <p:nvPr>
            <p:ph type="body" idx="1"/>
          </p:nvPr>
        </p:nvSpPr>
        <p:spPr>
          <a:xfrm>
            <a:off x="1297500" y="1449786"/>
            <a:ext cx="7038900" cy="3011377"/>
          </a:xfrm>
          <a:prstGeom prst="rect">
            <a:avLst/>
          </a:prstGeom>
        </p:spPr>
        <p:txBody>
          <a:bodyPr spcFirstLastPara="1" wrap="square" lIns="91425" tIns="91425" rIns="91425" bIns="91425" anchor="t" anchorCtr="0">
            <a:noAutofit/>
          </a:bodyPr>
          <a:lstStyle/>
          <a:p>
            <a:pPr marL="0" indent="0">
              <a:spcBef>
                <a:spcPts val="1600"/>
              </a:spcBef>
              <a:spcAft>
                <a:spcPts val="1600"/>
              </a:spcAft>
              <a:buNone/>
            </a:pPr>
            <a:r>
              <a:rPr lang="en-US" dirty="0" smtClean="0">
                <a:latin typeface="Montserrat" panose="020B0604020202020204" charset="0"/>
              </a:rPr>
              <a:t>The basic approach is to get drone images of the field then superimposing with the  coordinate system. Integrating it over the </a:t>
            </a:r>
            <a:r>
              <a:rPr lang="en-US" dirty="0" err="1" smtClean="0">
                <a:latin typeface="Montserrat" panose="020B0604020202020204" charset="0"/>
              </a:rPr>
              <a:t>WiFi</a:t>
            </a:r>
            <a:r>
              <a:rPr lang="en-US" dirty="0" smtClean="0">
                <a:latin typeface="Montserrat" panose="020B0604020202020204" charset="0"/>
              </a:rPr>
              <a:t> so the farmers can get the pictures of their field by logging into their id and locate the positions of lower density of crops , they can just check such places for ungerminated seeds and based on coordinate system superimposed on the image.</a:t>
            </a:r>
            <a:br>
              <a:rPr lang="en-US" dirty="0" smtClean="0">
                <a:latin typeface="Montserrat" panose="020B0604020202020204" charset="0"/>
              </a:rPr>
            </a:br>
            <a:r>
              <a:rPr lang="en-US" dirty="0" smtClean="0">
                <a:latin typeface="Montserrat" panose="020B0604020202020204" charset="0"/>
              </a:rPr>
              <a:t/>
            </a:r>
            <a:br>
              <a:rPr lang="en-US" dirty="0" smtClean="0">
                <a:latin typeface="Montserrat" panose="020B0604020202020204" charset="0"/>
              </a:rPr>
            </a:br>
            <a:r>
              <a:rPr lang="en-US" dirty="0" smtClean="0">
                <a:latin typeface="Montserrat" panose="020B0604020202020204" charset="0"/>
              </a:rPr>
              <a:t>	In the initial stages of the plan I also intended to monitor the entire area to figure out the seeds that might have been destroyed by the pests even before germination, but I could not think of an idea to make it economically and strategically feasible.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28227" y="587714"/>
            <a:ext cx="7038900" cy="679977"/>
          </a:xfrm>
          <a:prstGeom prst="rect">
            <a:avLst/>
          </a:prstGeom>
        </p:spPr>
        <p:txBody>
          <a:bodyPr spcFirstLastPara="1" wrap="square" lIns="91425" tIns="91425" rIns="91425" bIns="91425" anchor="t" anchorCtr="0">
            <a:noAutofit/>
          </a:bodyPr>
          <a:lstStyle/>
          <a:p>
            <a:pPr lvl="0"/>
            <a:r>
              <a:rPr lang="en-GB" b="1" dirty="0" smtClean="0"/>
              <a:t>Idea And Approach</a:t>
            </a:r>
            <a:r>
              <a:rPr lang="en-GB" dirty="0" smtClean="0"/>
              <a:t/>
            </a:r>
            <a:br>
              <a:rPr lang="en-GB" dirty="0" smtClean="0"/>
            </a:br>
            <a:r>
              <a:rPr lang="en-GB" dirty="0" smtClean="0"/>
              <a:t/>
            </a:r>
            <a:br>
              <a:rPr lang="en-GB" dirty="0" smtClean="0"/>
            </a:br>
            <a:endParaRPr sz="1100" dirty="0"/>
          </a:p>
        </p:txBody>
      </p:sp>
      <p:sp>
        <p:nvSpPr>
          <p:cNvPr id="2" name="Text Placeholder 1"/>
          <p:cNvSpPr>
            <a:spLocks noGrp="1"/>
          </p:cNvSpPr>
          <p:nvPr>
            <p:ph type="body" idx="1"/>
          </p:nvPr>
        </p:nvSpPr>
        <p:spPr>
          <a:xfrm>
            <a:off x="1228227" y="1558637"/>
            <a:ext cx="7038900" cy="3006436"/>
          </a:xfrm>
        </p:spPr>
        <p:txBody>
          <a:bodyPr/>
          <a:lstStyle/>
          <a:p>
            <a:pPr marL="146050" indent="0">
              <a:buNone/>
            </a:pPr>
            <a:r>
              <a:rPr lang="en-US" dirty="0">
                <a:latin typeface="Montserrat" panose="020B0604020202020204" charset="0"/>
              </a:rPr>
              <a:t>The secondary part of the model also includes the PIR sensors activated after dark to monitor the hedges for locating pest infestation, so that the place could be cleared up or barricaded</a:t>
            </a:r>
            <a:r>
              <a:rPr lang="en-US" sz="1100" dirty="0">
                <a:latin typeface="Montserrat" panose="020B0604020202020204" charset="0"/>
              </a:rPr>
              <a:t>. </a:t>
            </a:r>
          </a:p>
          <a:p>
            <a:pPr marL="146050" indent="0">
              <a:buNone/>
            </a:pPr>
            <a:endParaRPr lang="en-US" dirty="0" smtClean="0"/>
          </a:p>
          <a:p>
            <a:pPr marL="146050" indent="0">
              <a:buNone/>
            </a:pPr>
            <a:r>
              <a:rPr lang="en-US" dirty="0" smtClean="0">
                <a:latin typeface="Montserrat" panose="020B0604020202020204" charset="0"/>
              </a:rPr>
              <a:t>The </a:t>
            </a:r>
            <a:r>
              <a:rPr lang="en-US" dirty="0">
                <a:latin typeface="Montserrat" panose="020B0604020202020204" charset="0"/>
              </a:rPr>
              <a:t>proposed system uses infrared sensor (PIR) to detect the presence of </a:t>
            </a:r>
            <a:r>
              <a:rPr lang="en-US" dirty="0" smtClean="0">
                <a:latin typeface="Montserrat" panose="020B0604020202020204" charset="0"/>
              </a:rPr>
              <a:t>insects and other pests by </a:t>
            </a:r>
            <a:r>
              <a:rPr lang="en-US" dirty="0">
                <a:latin typeface="Montserrat" panose="020B0604020202020204" charset="0"/>
              </a:rPr>
              <a:t>the heat radiated by their body. </a:t>
            </a:r>
          </a:p>
        </p:txBody>
      </p:sp>
    </p:spTree>
    <p:extLst>
      <p:ext uri="{BB962C8B-B14F-4D97-AF65-F5344CB8AC3E}">
        <p14:creationId xmlns:p14="http://schemas.microsoft.com/office/powerpoint/2010/main" val="3214615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28227" y="885589"/>
            <a:ext cx="7038900" cy="465231"/>
          </a:xfrm>
          <a:prstGeom prst="rect">
            <a:avLst/>
          </a:prstGeom>
        </p:spPr>
        <p:txBody>
          <a:bodyPr spcFirstLastPara="1" wrap="square" lIns="91425" tIns="91425" rIns="91425" bIns="91425" anchor="t" anchorCtr="0">
            <a:noAutofit/>
          </a:bodyPr>
          <a:lstStyle/>
          <a:p>
            <a:pPr lvl="0"/>
            <a:r>
              <a:rPr lang="en-GB" b="1" dirty="0" smtClean="0"/>
              <a:t>How will it help the Farmers ?</a:t>
            </a:r>
            <a:r>
              <a:rPr lang="en-GB" dirty="0" smtClean="0"/>
              <a:t/>
            </a:r>
            <a:br>
              <a:rPr lang="en-GB" dirty="0" smtClean="0"/>
            </a:br>
            <a:r>
              <a:rPr lang="en-GB" dirty="0" smtClean="0"/>
              <a:t/>
            </a:r>
            <a:br>
              <a:rPr lang="en-GB" dirty="0" smtClean="0"/>
            </a:br>
            <a:endParaRPr sz="1100" dirty="0"/>
          </a:p>
        </p:txBody>
      </p:sp>
      <p:sp>
        <p:nvSpPr>
          <p:cNvPr id="2" name="Text Placeholder 1"/>
          <p:cNvSpPr>
            <a:spLocks noGrp="1"/>
          </p:cNvSpPr>
          <p:nvPr>
            <p:ph type="body" idx="1"/>
          </p:nvPr>
        </p:nvSpPr>
        <p:spPr>
          <a:xfrm>
            <a:off x="1228227" y="1700094"/>
            <a:ext cx="7038900" cy="2317724"/>
          </a:xfrm>
        </p:spPr>
        <p:txBody>
          <a:bodyPr/>
          <a:lstStyle/>
          <a:p>
            <a:pPr marL="146050" indent="0">
              <a:buNone/>
            </a:pPr>
            <a:r>
              <a:rPr lang="en-US" dirty="0" smtClean="0">
                <a:latin typeface="Montserrat" panose="020B0604020202020204" charset="0"/>
              </a:rPr>
              <a:t>The main purpose of this project was to develop a guidance or helping system for the farmers to reduce their workload at the same time help them in optimization of the output. This will save their time and energy which they can spend on other economic boosting activity.</a:t>
            </a:r>
          </a:p>
          <a:p>
            <a:pPr marL="146050" indent="0">
              <a:buNone/>
            </a:pPr>
            <a:r>
              <a:rPr lang="en-US" dirty="0">
                <a:latin typeface="Montserrat" panose="020B0604020202020204" charset="0"/>
              </a:rPr>
              <a:t>	</a:t>
            </a:r>
            <a:r>
              <a:rPr lang="en-US" dirty="0" smtClean="0">
                <a:latin typeface="Montserrat" panose="020B0604020202020204" charset="0"/>
              </a:rPr>
              <a:t>	This will also help them in controlling pests and reduce the expenditure in pest control system they might use.</a:t>
            </a:r>
            <a:endParaRPr lang="en-US" dirty="0">
              <a:latin typeface="Montserrat" panose="020B0604020202020204" charset="0"/>
            </a:endParaRPr>
          </a:p>
        </p:txBody>
      </p:sp>
    </p:spTree>
    <p:extLst>
      <p:ext uri="{BB962C8B-B14F-4D97-AF65-F5344CB8AC3E}">
        <p14:creationId xmlns:p14="http://schemas.microsoft.com/office/powerpoint/2010/main" val="3667356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131245" y="677768"/>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CONNECTION AND CIRCUIT DIAGRAM</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60" name="Google Shape;260;p21"/>
          <p:cNvSpPr txBox="1">
            <a:spLocks noGrp="1"/>
          </p:cNvSpPr>
          <p:nvPr>
            <p:ph type="body" idx="1"/>
          </p:nvPr>
        </p:nvSpPr>
        <p:spPr>
          <a:xfrm>
            <a:off x="346364" y="1066175"/>
            <a:ext cx="8116636" cy="1465499"/>
          </a:xfrm>
          <a:prstGeom prst="rect">
            <a:avLst/>
          </a:prstGeom>
          <a:ln>
            <a:noFill/>
          </a:ln>
        </p:spPr>
        <p:txBody>
          <a:bodyPr spcFirstLastPara="1" wrap="square" lIns="91425" tIns="91425" rIns="91425" bIns="91425" anchor="t" anchorCtr="0">
            <a:spAutoFit/>
          </a:bodyPr>
          <a:lstStyle/>
          <a:p>
            <a:pPr marL="0" lvl="0" indent="0" algn="l" rtl="0">
              <a:spcBef>
                <a:spcPts val="1600"/>
              </a:spcBef>
              <a:spcAft>
                <a:spcPts val="1600"/>
              </a:spcAft>
              <a:buNone/>
            </a:pPr>
            <a:endParaRPr lang="en-GB" dirty="0"/>
          </a:p>
          <a:p>
            <a:pPr marL="0" lvl="0" indent="0" algn="l" rtl="0">
              <a:spcBef>
                <a:spcPts val="1600"/>
              </a:spcBef>
              <a:spcAft>
                <a:spcPts val="1600"/>
              </a:spcAft>
              <a:buNone/>
            </a:pPr>
            <a:endParaRPr lang="en-GB"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982" y="1467085"/>
            <a:ext cx="5451763" cy="33196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3" name="Title 2"/>
          <p:cNvSpPr>
            <a:spLocks noGrp="1"/>
          </p:cNvSpPr>
          <p:nvPr>
            <p:ph type="title"/>
          </p:nvPr>
        </p:nvSpPr>
        <p:spPr>
          <a:xfrm>
            <a:off x="2170336" y="2084005"/>
            <a:ext cx="7038900" cy="914100"/>
          </a:xfrm>
        </p:spPr>
        <p:txBody>
          <a:bodyPr/>
          <a:lstStyle/>
          <a:p>
            <a:r>
              <a:rPr lang="en-US" sz="5400" dirty="0" smtClean="0"/>
              <a:t>THANK YOU</a:t>
            </a:r>
            <a:endParaRPr lang="en-US" sz="5400" dirty="0"/>
          </a:p>
        </p:txBody>
      </p:sp>
    </p:spTree>
    <p:extLst>
      <p:ext uri="{BB962C8B-B14F-4D97-AF65-F5344CB8AC3E}">
        <p14:creationId xmlns:p14="http://schemas.microsoft.com/office/powerpoint/2010/main" val="317491949"/>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5084</TotalTime>
  <Words>487</Words>
  <Application>Microsoft Office PowerPoint</Application>
  <PresentationFormat>On-screen Show (16:9)</PresentationFormat>
  <Paragraphs>19</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Times New Roman</vt:lpstr>
      <vt:lpstr>Montserrat</vt:lpstr>
      <vt:lpstr>Lato</vt:lpstr>
      <vt:lpstr>Focus</vt:lpstr>
      <vt:lpstr>PowerPoint Presentation</vt:lpstr>
      <vt:lpstr>INTRODUCTION</vt:lpstr>
      <vt:lpstr>Understanding the Problem</vt:lpstr>
      <vt:lpstr>Idea and Approach</vt:lpstr>
      <vt:lpstr>Idea And Approach  </vt:lpstr>
      <vt:lpstr>How will it help the Farmers ?  </vt:lpstr>
      <vt:lpstr>CONNECTION AND CIRCUIT DIAGRAM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asara saravanan</dc:creator>
  <cp:lastModifiedBy>asara saravanan</cp:lastModifiedBy>
  <cp:revision>134</cp:revision>
  <dcterms:modified xsi:type="dcterms:W3CDTF">2022-06-13T16:02:45Z</dcterms:modified>
</cp:coreProperties>
</file>